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300" d="100"/>
          <a:sy n="300" d="100"/>
        </p:scale>
        <p:origin x="5024" y="54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F16D1-4EAC-4340-A109-791BE2A211AA}" type="datetimeFigureOut">
              <a:rPr lang="en-US" smtClean="0"/>
              <a:t>02/10/20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69A-E735-534E-8484-9C4217AA7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499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F16D1-4EAC-4340-A109-791BE2A211AA}" type="datetimeFigureOut">
              <a:rPr lang="en-US" smtClean="0"/>
              <a:t>02/10/20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69A-E735-534E-8484-9C4217AA7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5725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F16D1-4EAC-4340-A109-791BE2A211AA}" type="datetimeFigureOut">
              <a:rPr lang="en-US" smtClean="0"/>
              <a:t>02/10/20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69A-E735-534E-8484-9C4217AA7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2564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F16D1-4EAC-4340-A109-791BE2A211AA}" type="datetimeFigureOut">
              <a:rPr lang="en-US" smtClean="0"/>
              <a:t>02/10/20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69A-E735-534E-8484-9C4217AA7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465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F16D1-4EAC-4340-A109-791BE2A211AA}" type="datetimeFigureOut">
              <a:rPr lang="en-US" smtClean="0"/>
              <a:t>02/10/20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69A-E735-534E-8484-9C4217AA7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581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F16D1-4EAC-4340-A109-791BE2A211AA}" type="datetimeFigureOut">
              <a:rPr lang="en-US" smtClean="0"/>
              <a:t>02/10/20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69A-E735-534E-8484-9C4217AA7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732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F16D1-4EAC-4340-A109-791BE2A211AA}" type="datetimeFigureOut">
              <a:rPr lang="en-US" smtClean="0"/>
              <a:t>02/10/20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69A-E735-534E-8484-9C4217AA7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521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F16D1-4EAC-4340-A109-791BE2A211AA}" type="datetimeFigureOut">
              <a:rPr lang="en-US" smtClean="0"/>
              <a:t>02/10/20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69A-E735-534E-8484-9C4217AA7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139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F16D1-4EAC-4340-A109-791BE2A211AA}" type="datetimeFigureOut">
              <a:rPr lang="en-US" smtClean="0"/>
              <a:t>02/10/20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69A-E735-534E-8484-9C4217AA7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3149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F16D1-4EAC-4340-A109-791BE2A211AA}" type="datetimeFigureOut">
              <a:rPr lang="en-US" smtClean="0"/>
              <a:t>02/10/20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69A-E735-534E-8484-9C4217AA7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163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F16D1-4EAC-4340-A109-791BE2A211AA}" type="datetimeFigureOut">
              <a:rPr lang="en-US" smtClean="0"/>
              <a:t>02/10/20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16D69A-E735-534E-8484-9C4217AA7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451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F16D1-4EAC-4340-A109-791BE2A211AA}" type="datetimeFigureOut">
              <a:rPr lang="en-US" smtClean="0"/>
              <a:t>02/10/20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16D69A-E735-534E-8484-9C4217AA78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147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green leaf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988" t="25936" r="30985" b="26445"/>
          <a:stretch/>
        </p:blipFill>
        <p:spPr>
          <a:xfrm>
            <a:off x="3765550" y="3098800"/>
            <a:ext cx="863600" cy="711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53701" y="3771900"/>
            <a:ext cx="8754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accent5">
                    <a:lumMod val="50000"/>
                  </a:schemeClr>
                </a:solidFill>
                <a:latin typeface="BookendsWithAccents"/>
                <a:ea typeface="+mj-ea"/>
                <a:cs typeface="BookendsWithAccents"/>
              </a:rPr>
              <a:t>SEKOYA VILLAS </a:t>
            </a:r>
          </a:p>
          <a:p>
            <a:pPr algn="ctr"/>
            <a:r>
              <a:rPr lang="en-US" sz="1200" b="1" dirty="0">
                <a:solidFill>
                  <a:schemeClr val="accent5">
                    <a:lumMod val="50000"/>
                  </a:schemeClr>
                </a:solidFill>
                <a:latin typeface="BookendsWithAccents"/>
                <a:ea typeface="+mj-ea"/>
                <a:cs typeface="BookendsWithAccents"/>
              </a:rPr>
              <a:t>PORNIC</a:t>
            </a:r>
          </a:p>
        </p:txBody>
      </p:sp>
      <p:sp>
        <p:nvSpPr>
          <p:cNvPr id="6" name="Rectangle 5"/>
          <p:cNvSpPr/>
          <p:nvPr/>
        </p:nvSpPr>
        <p:spPr>
          <a:xfrm>
            <a:off x="3589867" y="3018367"/>
            <a:ext cx="1198033" cy="1215198"/>
          </a:xfrm>
          <a:prstGeom prst="rect">
            <a:avLst/>
          </a:prstGeom>
          <a:noFill/>
          <a:ln>
            <a:solidFill>
              <a:schemeClr val="accent5">
                <a:lumMod val="50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10303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3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Volvo East Asia (Pte) Ltd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Frederic Ruesche</dc:creator>
  <cp:lastModifiedBy>Frederic Ruesche</cp:lastModifiedBy>
  <cp:revision>1</cp:revision>
  <dcterms:created xsi:type="dcterms:W3CDTF">2020-10-02T13:51:40Z</dcterms:created>
  <dcterms:modified xsi:type="dcterms:W3CDTF">2020-10-02T14:05:57Z</dcterms:modified>
</cp:coreProperties>
</file>